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21240750" cy="30240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839079-1298-4043-BAC5-2A087EC5C80E}" v="40" dt="2022-09-15T21:29:55.1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3" d="100"/>
          <a:sy n="23" d="100"/>
        </p:scale>
        <p:origin x="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안연수" userId="fd5a797d-24b9-4df8-8716-aa17ab6a6d9f" providerId="ADAL" clId="{87839079-1298-4043-BAC5-2A087EC5C80E}"/>
    <pc:docChg chg="custSel addSld modSld">
      <pc:chgData name="안연수" userId="fd5a797d-24b9-4df8-8716-aa17ab6a6d9f" providerId="ADAL" clId="{87839079-1298-4043-BAC5-2A087EC5C80E}" dt="2022-09-15T21:29:59.893" v="63" actId="1076"/>
      <pc:docMkLst>
        <pc:docMk/>
      </pc:docMkLst>
      <pc:sldChg chg="addSp delSp modSp new mod">
        <pc:chgData name="안연수" userId="fd5a797d-24b9-4df8-8716-aa17ab6a6d9f" providerId="ADAL" clId="{87839079-1298-4043-BAC5-2A087EC5C80E}" dt="2022-09-15T21:27:45.199" v="11" actId="1076"/>
        <pc:sldMkLst>
          <pc:docMk/>
          <pc:sldMk cId="2878352425" sldId="256"/>
        </pc:sldMkLst>
        <pc:spChg chg="del">
          <ac:chgData name="안연수" userId="fd5a797d-24b9-4df8-8716-aa17ab6a6d9f" providerId="ADAL" clId="{87839079-1298-4043-BAC5-2A087EC5C80E}" dt="2022-09-15T21:26:59.075" v="1" actId="478"/>
          <ac:spMkLst>
            <pc:docMk/>
            <pc:sldMk cId="2878352425" sldId="256"/>
            <ac:spMk id="2" creationId="{F2EC1F77-3D9D-4480-25A0-AC497EDA993C}"/>
          </ac:spMkLst>
        </pc:spChg>
        <pc:spChg chg="del">
          <ac:chgData name="안연수" userId="fd5a797d-24b9-4df8-8716-aa17ab6a6d9f" providerId="ADAL" clId="{87839079-1298-4043-BAC5-2A087EC5C80E}" dt="2022-09-15T21:26:59.075" v="1" actId="478"/>
          <ac:spMkLst>
            <pc:docMk/>
            <pc:sldMk cId="2878352425" sldId="256"/>
            <ac:spMk id="3" creationId="{E67C8615-928A-AA78-70A5-7C747A9AEFEF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4" creationId="{FA9A008D-43ED-FB53-FA31-07EDA9F392F3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5" creationId="{7E13B8A9-25CC-DE6D-C2A9-603A92F4E28B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9" creationId="{A34A5FA8-3808-55E4-268D-87399DF66BA0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12" creationId="{5C4D489E-BC35-66CE-0B69-1FA1B39F07E5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14" creationId="{4F204674-03EE-697F-3DC4-D6362A5F7576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18" creationId="{249B28DD-6CC1-442F-4BF1-DCBFC99F2AC4}"/>
          </ac:spMkLst>
        </pc:spChg>
        <pc:spChg chg="add del mod">
          <ac:chgData name="안연수" userId="fd5a797d-24b9-4df8-8716-aa17ab6a6d9f" providerId="ADAL" clId="{87839079-1298-4043-BAC5-2A087EC5C80E}" dt="2022-09-15T21:27:27.311" v="5"/>
          <ac:spMkLst>
            <pc:docMk/>
            <pc:sldMk cId="2878352425" sldId="256"/>
            <ac:spMk id="19" creationId="{5A6A778F-3702-A775-3892-86DC23F1CFFC}"/>
          </ac:spMkLst>
        </pc:spChg>
        <pc:spChg chg="add del mod">
          <ac:chgData name="안연수" userId="fd5a797d-24b9-4df8-8716-aa17ab6a6d9f" providerId="ADAL" clId="{87839079-1298-4043-BAC5-2A087EC5C80E}" dt="2022-09-15T21:27:39.485" v="9"/>
          <ac:spMkLst>
            <pc:docMk/>
            <pc:sldMk cId="2878352425" sldId="256"/>
            <ac:spMk id="21" creationId="{40E97818-6870-1E9D-7E65-77362FE9E588}"/>
          </ac:spMkLst>
        </pc:spChg>
        <pc:spChg chg="add del mod">
          <ac:chgData name="안연수" userId="fd5a797d-24b9-4df8-8716-aa17ab6a6d9f" providerId="ADAL" clId="{87839079-1298-4043-BAC5-2A087EC5C80E}" dt="2022-09-15T21:27:39.485" v="9"/>
          <ac:spMkLst>
            <pc:docMk/>
            <pc:sldMk cId="2878352425" sldId="256"/>
            <ac:spMk id="22" creationId="{2065BDE7-7BA2-2142-5D56-FFDF41ADC193}"/>
          </ac:spMkLst>
        </pc:spChg>
        <pc:spChg chg="add del mod">
          <ac:chgData name="안연수" userId="fd5a797d-24b9-4df8-8716-aa17ab6a6d9f" providerId="ADAL" clId="{87839079-1298-4043-BAC5-2A087EC5C80E}" dt="2022-09-15T21:27:39.485" v="9"/>
          <ac:spMkLst>
            <pc:docMk/>
            <pc:sldMk cId="2878352425" sldId="256"/>
            <ac:spMk id="24" creationId="{08722B7C-C63D-1B24-D542-C01371FE6671}"/>
          </ac:spMkLst>
        </pc:spChg>
        <pc:picChg chg="add del mod">
          <ac:chgData name="안연수" userId="fd5a797d-24b9-4df8-8716-aa17ab6a6d9f" providerId="ADAL" clId="{87839079-1298-4043-BAC5-2A087EC5C80E}" dt="2022-09-15T21:27:27.311" v="5"/>
          <ac:picMkLst>
            <pc:docMk/>
            <pc:sldMk cId="2878352425" sldId="256"/>
            <ac:picMk id="6" creationId="{5F45CD23-D14F-315D-431E-FE77A00C33FA}"/>
          </ac:picMkLst>
        </pc:picChg>
        <pc:picChg chg="add del mod">
          <ac:chgData name="안연수" userId="fd5a797d-24b9-4df8-8716-aa17ab6a6d9f" providerId="ADAL" clId="{87839079-1298-4043-BAC5-2A087EC5C80E}" dt="2022-09-15T21:27:27.311" v="5"/>
          <ac:picMkLst>
            <pc:docMk/>
            <pc:sldMk cId="2878352425" sldId="256"/>
            <ac:picMk id="15" creationId="{C07E521F-704D-148B-8B16-2467E172FF14}"/>
          </ac:picMkLst>
        </pc:picChg>
        <pc:picChg chg="add mod">
          <ac:chgData name="안연수" userId="fd5a797d-24b9-4df8-8716-aa17ab6a6d9f" providerId="ADAL" clId="{87839079-1298-4043-BAC5-2A087EC5C80E}" dt="2022-09-15T21:27:29.439" v="7" actId="1076"/>
          <ac:picMkLst>
            <pc:docMk/>
            <pc:sldMk cId="2878352425" sldId="256"/>
            <ac:picMk id="20" creationId="{0B7CAA2D-82B7-81A3-EF7B-A213F56922C6}"/>
          </ac:picMkLst>
        </pc:picChg>
        <pc:picChg chg="add del mod">
          <ac:chgData name="안연수" userId="fd5a797d-24b9-4df8-8716-aa17ab6a6d9f" providerId="ADAL" clId="{87839079-1298-4043-BAC5-2A087EC5C80E}" dt="2022-09-15T21:27:39.485" v="9"/>
          <ac:picMkLst>
            <pc:docMk/>
            <pc:sldMk cId="2878352425" sldId="256"/>
            <ac:picMk id="23" creationId="{7A9714B8-CDF9-6740-5FBC-10FE0E6C3F4E}"/>
          </ac:picMkLst>
        </pc:picChg>
        <pc:picChg chg="add del mod">
          <ac:chgData name="안연수" userId="fd5a797d-24b9-4df8-8716-aa17ab6a6d9f" providerId="ADAL" clId="{87839079-1298-4043-BAC5-2A087EC5C80E}" dt="2022-09-15T21:27:39.485" v="9"/>
          <ac:picMkLst>
            <pc:docMk/>
            <pc:sldMk cId="2878352425" sldId="256"/>
            <ac:picMk id="25" creationId="{97BF4600-31BB-7C58-8FF0-BB327712856F}"/>
          </ac:picMkLst>
        </pc:picChg>
        <pc:picChg chg="add del mod">
          <ac:chgData name="안연수" userId="fd5a797d-24b9-4df8-8716-aa17ab6a6d9f" providerId="ADAL" clId="{87839079-1298-4043-BAC5-2A087EC5C80E}" dt="2022-09-15T21:27:39.485" v="9"/>
          <ac:picMkLst>
            <pc:docMk/>
            <pc:sldMk cId="2878352425" sldId="256"/>
            <ac:picMk id="26" creationId="{3B091B6E-FEFC-08BE-424F-EF270AA1F482}"/>
          </ac:picMkLst>
        </pc:picChg>
        <pc:picChg chg="add mod">
          <ac:chgData name="안연수" userId="fd5a797d-24b9-4df8-8716-aa17ab6a6d9f" providerId="ADAL" clId="{87839079-1298-4043-BAC5-2A087EC5C80E}" dt="2022-09-15T21:27:45.199" v="11" actId="1076"/>
          <ac:picMkLst>
            <pc:docMk/>
            <pc:sldMk cId="2878352425" sldId="256"/>
            <ac:picMk id="27" creationId="{1549D864-95FF-0016-8569-EE0550C3AAA1}"/>
          </ac:picMkLst>
        </pc:pic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7" creationId="{4DF1CF49-12A7-A059-65FE-95772CEAD0ED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8" creationId="{A4710302-C417-D2C8-042D-B6F33E36DF0F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10" creationId="{FC384C35-AD5A-1FB2-516D-329710EDBD0B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11" creationId="{3F7BBFE3-588B-B47A-3397-AE66F02D8726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13" creationId="{1FC76D2A-542F-EC23-64ED-991C8FD97FA1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16" creationId="{C5FA771C-543C-CBDB-FD72-870E464C5A17}"/>
          </ac:cxnSpMkLst>
        </pc:cxnChg>
        <pc:cxnChg chg="add del mod">
          <ac:chgData name="안연수" userId="fd5a797d-24b9-4df8-8716-aa17ab6a6d9f" providerId="ADAL" clId="{87839079-1298-4043-BAC5-2A087EC5C80E}" dt="2022-09-15T21:27:27.311" v="5"/>
          <ac:cxnSpMkLst>
            <pc:docMk/>
            <pc:sldMk cId="2878352425" sldId="256"/>
            <ac:cxnSpMk id="17" creationId="{B5E988B7-14B3-68DB-C4C7-1E1ECAE67ED4}"/>
          </ac:cxnSpMkLst>
        </pc:cxnChg>
      </pc:sldChg>
      <pc:sldChg chg="addSp delSp modSp new mod">
        <pc:chgData name="안연수" userId="fd5a797d-24b9-4df8-8716-aa17ab6a6d9f" providerId="ADAL" clId="{87839079-1298-4043-BAC5-2A087EC5C80E}" dt="2022-09-15T21:28:43.104" v="37" actId="1037"/>
        <pc:sldMkLst>
          <pc:docMk/>
          <pc:sldMk cId="1181169544" sldId="257"/>
        </pc:sldMkLst>
        <pc:spChg chg="del">
          <ac:chgData name="안연수" userId="fd5a797d-24b9-4df8-8716-aa17ab6a6d9f" providerId="ADAL" clId="{87839079-1298-4043-BAC5-2A087EC5C80E}" dt="2022-09-15T21:27:50.035" v="13" actId="478"/>
          <ac:spMkLst>
            <pc:docMk/>
            <pc:sldMk cId="1181169544" sldId="257"/>
            <ac:spMk id="2" creationId="{2922F339-DD48-7481-1E6D-DF7D30559142}"/>
          </ac:spMkLst>
        </pc:spChg>
        <pc:spChg chg="del">
          <ac:chgData name="안연수" userId="fd5a797d-24b9-4df8-8716-aa17ab6a6d9f" providerId="ADAL" clId="{87839079-1298-4043-BAC5-2A087EC5C80E}" dt="2022-09-15T21:27:50.035" v="13" actId="478"/>
          <ac:spMkLst>
            <pc:docMk/>
            <pc:sldMk cId="1181169544" sldId="257"/>
            <ac:spMk id="3" creationId="{C618C7C4-1ADD-5AFF-B776-5F6B60BF7BC6}"/>
          </ac:spMkLst>
        </pc:spChg>
        <pc:spChg chg="add del mod">
          <ac:chgData name="안연수" userId="fd5a797d-24b9-4df8-8716-aa17ab6a6d9f" providerId="ADAL" clId="{87839079-1298-4043-BAC5-2A087EC5C80E}" dt="2022-09-15T21:28:07.952" v="17"/>
          <ac:spMkLst>
            <pc:docMk/>
            <pc:sldMk cId="1181169544" sldId="257"/>
            <ac:spMk id="4" creationId="{6F977CD4-1F41-E1D8-7CE4-9E7F9FF5D234}"/>
          </ac:spMkLst>
        </pc:spChg>
        <pc:spChg chg="add del mod">
          <ac:chgData name="안연수" userId="fd5a797d-24b9-4df8-8716-aa17ab6a6d9f" providerId="ADAL" clId="{87839079-1298-4043-BAC5-2A087EC5C80E}" dt="2022-09-15T21:28:07.952" v="17"/>
          <ac:spMkLst>
            <pc:docMk/>
            <pc:sldMk cId="1181169544" sldId="257"/>
            <ac:spMk id="5" creationId="{60D54ACA-4808-35A2-4B8C-825CD0EF47AD}"/>
          </ac:spMkLst>
        </pc:spChg>
        <pc:spChg chg="add del mod">
          <ac:chgData name="안연수" userId="fd5a797d-24b9-4df8-8716-aa17ab6a6d9f" providerId="ADAL" clId="{87839079-1298-4043-BAC5-2A087EC5C80E}" dt="2022-09-15T21:28:07.952" v="17"/>
          <ac:spMkLst>
            <pc:docMk/>
            <pc:sldMk cId="1181169544" sldId="257"/>
            <ac:spMk id="6" creationId="{F97A10C3-DCF6-E754-4CD8-04374D45A54A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9" creationId="{B13D806E-5184-C2EC-1823-2EE08069A8C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0" creationId="{A01856B1-6BEA-F772-024D-F799F1E3BCD6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2" creationId="{8117CC5F-4DA1-65AB-1BEF-6F996B7BD56A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3" creationId="{C0BC8601-D5E6-E618-867C-716345C1F9ED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4" creationId="{16E0EBD0-F6BA-D496-5454-2685CE7100B3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5" creationId="{7374C311-7A47-A4F9-9F81-949970E7F968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6" creationId="{3B2585C2-25D6-2C39-1983-A15575FE05F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19" creationId="{2D8B2B0B-D737-2C19-F549-9A5CFF251499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1" creationId="{80B4FA41-B796-6715-07B0-5CD466F272A5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2" creationId="{0C3A8ACD-759D-AFFD-4C6D-687B3E92EBE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3" creationId="{AE729332-600C-507B-65AE-02DB6D69DC98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4" creationId="{AFD6B53A-F3FD-2C45-1B33-3064149BD7FC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5" creationId="{42DFB755-AB45-16A2-D7AB-60763E20E08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6" creationId="{ED4FBF6B-0E48-D0C2-3651-159976917242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7" creationId="{0696FD40-3278-BABE-C916-9698C7401F86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8" creationId="{3ECBB6AE-8DAE-3037-6034-1509964652E5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29" creationId="{009DF4D7-A504-D4ED-FFF9-BDFBCC0FCC31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30" creationId="{97B45E77-EB2A-B7FF-3570-2148D8C7DD91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31" creationId="{A3998FCC-BBB3-1BC0-E75A-EF04E9E4BD6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37" creationId="{C2697492-EA07-A6F5-9E19-B3DC799B3BCC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38" creationId="{86D499C2-F1E3-F9EE-6D1B-8B829059153A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39" creationId="{902D8C5C-7E61-5CBE-64D4-667B18C0A7A0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40" creationId="{FB04EE17-4413-FE58-E3FD-AD9938269427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45" creationId="{62ED97A7-1BFB-86D2-E4D2-8C25C6A3A611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46" creationId="{6DFE1EA8-8AD5-B8CB-BBAE-3617745C265A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47" creationId="{B4739F6D-E32E-C072-47EC-9619E6D433E8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49" creationId="{843BA1DD-3D47-3824-BEBD-102FBE87B0CC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50" creationId="{64BDCA0E-3DD6-5DE7-6614-72A9F3461175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54" creationId="{304516F2-DA06-76B3-CD78-8CCF908CED0E}"/>
          </ac:spMkLst>
        </pc:spChg>
        <pc:spChg chg="add del mod">
          <ac:chgData name="안연수" userId="fd5a797d-24b9-4df8-8716-aa17ab6a6d9f" providerId="ADAL" clId="{87839079-1298-4043-BAC5-2A087EC5C80E}" dt="2022-09-15T21:28:19.918" v="23"/>
          <ac:spMkLst>
            <pc:docMk/>
            <pc:sldMk cId="1181169544" sldId="257"/>
            <ac:spMk id="55" creationId="{AD4C09B0-E3BE-7F6F-2B71-8C74BCADC526}"/>
          </ac:spMkLst>
        </pc:spChg>
        <pc:spChg chg="add del mod">
          <ac:chgData name="안연수" userId="fd5a797d-24b9-4df8-8716-aa17ab6a6d9f" providerId="ADAL" clId="{87839079-1298-4043-BAC5-2A087EC5C80E}" dt="2022-09-15T21:28:38.367" v="30"/>
          <ac:spMkLst>
            <pc:docMk/>
            <pc:sldMk cId="1181169544" sldId="257"/>
            <ac:spMk id="60" creationId="{5302A48E-D37D-F31C-F4AA-0FEA603F66FC}"/>
          </ac:spMkLst>
        </pc:spChg>
        <pc:spChg chg="add del mod">
          <ac:chgData name="안연수" userId="fd5a797d-24b9-4df8-8716-aa17ab6a6d9f" providerId="ADAL" clId="{87839079-1298-4043-BAC5-2A087EC5C80E}" dt="2022-09-15T21:28:38.367" v="30"/>
          <ac:spMkLst>
            <pc:docMk/>
            <pc:sldMk cId="1181169544" sldId="257"/>
            <ac:spMk id="62" creationId="{104FF7A6-960D-B520-B18C-062D470DC355}"/>
          </ac:spMkLst>
        </pc:spChg>
        <pc:spChg chg="add del mod">
          <ac:chgData name="안연수" userId="fd5a797d-24b9-4df8-8716-aa17ab6a6d9f" providerId="ADAL" clId="{87839079-1298-4043-BAC5-2A087EC5C80E}" dt="2022-09-15T21:28:38.367" v="30"/>
          <ac:spMkLst>
            <pc:docMk/>
            <pc:sldMk cId="1181169544" sldId="257"/>
            <ac:spMk id="64" creationId="{BA36E733-5539-689F-EDB3-8344BFAA7DD2}"/>
          </ac:spMkLst>
        </pc:spChg>
        <pc:picChg chg="add del mod">
          <ac:chgData name="안연수" userId="fd5a797d-24b9-4df8-8716-aa17ab6a6d9f" providerId="ADAL" clId="{87839079-1298-4043-BAC5-2A087EC5C80E}" dt="2022-09-15T21:28:07.952" v="17"/>
          <ac:picMkLst>
            <pc:docMk/>
            <pc:sldMk cId="1181169544" sldId="257"/>
            <ac:picMk id="7" creationId="{02D1F9EA-072E-C183-9D8E-A881E35D8C53}"/>
          </ac:picMkLst>
        </pc:picChg>
        <pc:picChg chg="add mod">
          <ac:chgData name="안연수" userId="fd5a797d-24b9-4df8-8716-aa17ab6a6d9f" providerId="ADAL" clId="{87839079-1298-4043-BAC5-2A087EC5C80E}" dt="2022-09-15T21:28:10.143" v="19" actId="1076"/>
          <ac:picMkLst>
            <pc:docMk/>
            <pc:sldMk cId="1181169544" sldId="257"/>
            <ac:picMk id="8" creationId="{316C8301-1BF3-DD5F-D2ED-0CB418174121}"/>
          </ac:picMkLst>
        </pc:picChg>
        <pc:picChg chg="add del mod">
          <ac:chgData name="안연수" userId="fd5a797d-24b9-4df8-8716-aa17ab6a6d9f" providerId="ADAL" clId="{87839079-1298-4043-BAC5-2A087EC5C80E}" dt="2022-09-15T21:28:19.918" v="23"/>
          <ac:picMkLst>
            <pc:docMk/>
            <pc:sldMk cId="1181169544" sldId="257"/>
            <ac:picMk id="11" creationId="{29D7D664-282D-88EB-C530-A69A30B6CDC2}"/>
          </ac:picMkLst>
        </pc:picChg>
        <pc:picChg chg="add del mod">
          <ac:chgData name="안연수" userId="fd5a797d-24b9-4df8-8716-aa17ab6a6d9f" providerId="ADAL" clId="{87839079-1298-4043-BAC5-2A087EC5C80E}" dt="2022-09-15T21:28:19.918" v="23"/>
          <ac:picMkLst>
            <pc:docMk/>
            <pc:sldMk cId="1181169544" sldId="257"/>
            <ac:picMk id="17" creationId="{BA1F816E-A512-BA16-4534-A234A6C3D544}"/>
          </ac:picMkLst>
        </pc:picChg>
        <pc:picChg chg="add del mod">
          <ac:chgData name="안연수" userId="fd5a797d-24b9-4df8-8716-aa17ab6a6d9f" providerId="ADAL" clId="{87839079-1298-4043-BAC5-2A087EC5C80E}" dt="2022-09-15T21:28:19.918" v="23"/>
          <ac:picMkLst>
            <pc:docMk/>
            <pc:sldMk cId="1181169544" sldId="257"/>
            <ac:picMk id="18" creationId="{868B62CB-C6C1-D599-8C7D-E3228BF502CA}"/>
          </ac:picMkLst>
        </pc:picChg>
        <pc:picChg chg="add del mod">
          <ac:chgData name="안연수" userId="fd5a797d-24b9-4df8-8716-aa17ab6a6d9f" providerId="ADAL" clId="{87839079-1298-4043-BAC5-2A087EC5C80E}" dt="2022-09-15T21:28:19.918" v="23"/>
          <ac:picMkLst>
            <pc:docMk/>
            <pc:sldMk cId="1181169544" sldId="257"/>
            <ac:picMk id="20" creationId="{19553989-D029-8E92-7405-9B60A0B22A78}"/>
          </ac:picMkLst>
        </pc:picChg>
        <pc:picChg chg="add mod">
          <ac:chgData name="안연수" userId="fd5a797d-24b9-4df8-8716-aa17ab6a6d9f" providerId="ADAL" clId="{87839079-1298-4043-BAC5-2A087EC5C80E}" dt="2022-09-15T21:28:25.420" v="26" actId="1076"/>
          <ac:picMkLst>
            <pc:docMk/>
            <pc:sldMk cId="1181169544" sldId="257"/>
            <ac:picMk id="59" creationId="{7CA374D2-57AB-112C-D452-756721F41FFB}"/>
          </ac:picMkLst>
        </pc:picChg>
        <pc:picChg chg="add del mod">
          <ac:chgData name="안연수" userId="fd5a797d-24b9-4df8-8716-aa17ab6a6d9f" providerId="ADAL" clId="{87839079-1298-4043-BAC5-2A087EC5C80E}" dt="2022-09-15T21:28:38.367" v="30"/>
          <ac:picMkLst>
            <pc:docMk/>
            <pc:sldMk cId="1181169544" sldId="257"/>
            <ac:picMk id="61" creationId="{CB25B1B2-B583-FD77-A2CF-D43237D62C51}"/>
          </ac:picMkLst>
        </pc:picChg>
        <pc:picChg chg="add del mod">
          <ac:chgData name="안연수" userId="fd5a797d-24b9-4df8-8716-aa17ab6a6d9f" providerId="ADAL" clId="{87839079-1298-4043-BAC5-2A087EC5C80E}" dt="2022-09-15T21:28:38.367" v="30"/>
          <ac:picMkLst>
            <pc:docMk/>
            <pc:sldMk cId="1181169544" sldId="257"/>
            <ac:picMk id="63" creationId="{9C4857B6-113D-CB7D-55AA-22291720CF4E}"/>
          </ac:picMkLst>
        </pc:picChg>
        <pc:picChg chg="add mod">
          <ac:chgData name="안연수" userId="fd5a797d-24b9-4df8-8716-aa17ab6a6d9f" providerId="ADAL" clId="{87839079-1298-4043-BAC5-2A087EC5C80E}" dt="2022-09-15T21:28:43.104" v="37" actId="1037"/>
          <ac:picMkLst>
            <pc:docMk/>
            <pc:sldMk cId="1181169544" sldId="257"/>
            <ac:picMk id="65" creationId="{81C66CE0-C341-1536-A7B7-FDF28E9F8676}"/>
          </ac:picMkLst>
        </pc:pic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32" creationId="{8A8673CA-6C85-E41F-8205-9F9EF0895E80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33" creationId="{04B6BFF7-9100-D75E-4214-5757F170147B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34" creationId="{D6A3BD62-374F-4DAC-C8D3-89E393484A37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35" creationId="{D09CCE2A-BF58-0CB4-F60D-6715DA67EE30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36" creationId="{D415B165-8B39-6FB1-266F-E7A48C1B4DFD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41" creationId="{1DFF4B8D-12C8-EE89-6B26-07E393FB5F3F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42" creationId="{34E29DAF-4CBE-C43B-D396-6AE5C8B75BB1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43" creationId="{D5A69954-5175-8485-7269-578C10EEE63B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44" creationId="{7FD88DCF-725C-0090-C4DB-F88F66238A93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48" creationId="{5F74C4D7-001C-310E-518B-98964E52C833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1" creationId="{9E4DD775-3E1B-593C-723C-EAFC820A2622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2" creationId="{7E2F72A8-925B-528D-049B-B32B58B9DD63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3" creationId="{88104C2C-C4E7-AA46-6266-E1FCA312664E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6" creationId="{AAF793FB-FCFE-F72B-1833-7252D17DD9F3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7" creationId="{07130E56-FC2E-7550-56C0-FE88F6EA8D4B}"/>
          </ac:cxnSpMkLst>
        </pc:cxnChg>
        <pc:cxnChg chg="add del mod">
          <ac:chgData name="안연수" userId="fd5a797d-24b9-4df8-8716-aa17ab6a6d9f" providerId="ADAL" clId="{87839079-1298-4043-BAC5-2A087EC5C80E}" dt="2022-09-15T21:28:19.918" v="23"/>
          <ac:cxnSpMkLst>
            <pc:docMk/>
            <pc:sldMk cId="1181169544" sldId="257"/>
            <ac:cxnSpMk id="58" creationId="{68A9810F-29D3-CF87-63D1-86B77A89B6A5}"/>
          </ac:cxnSpMkLst>
        </pc:cxnChg>
      </pc:sldChg>
      <pc:sldChg chg="addSp delSp modSp new mod">
        <pc:chgData name="안연수" userId="fd5a797d-24b9-4df8-8716-aa17ab6a6d9f" providerId="ADAL" clId="{87839079-1298-4043-BAC5-2A087EC5C80E}" dt="2022-09-15T21:29:32.434" v="57" actId="1076"/>
        <pc:sldMkLst>
          <pc:docMk/>
          <pc:sldMk cId="504965337" sldId="258"/>
        </pc:sldMkLst>
        <pc:spChg chg="del">
          <ac:chgData name="안연수" userId="fd5a797d-24b9-4df8-8716-aa17ab6a6d9f" providerId="ADAL" clId="{87839079-1298-4043-BAC5-2A087EC5C80E}" dt="2022-09-15T21:28:51.312" v="39" actId="478"/>
          <ac:spMkLst>
            <pc:docMk/>
            <pc:sldMk cId="504965337" sldId="258"/>
            <ac:spMk id="2" creationId="{A1CAAD8B-829C-38A0-29AA-BC150B4A3E43}"/>
          </ac:spMkLst>
        </pc:spChg>
        <pc:spChg chg="del">
          <ac:chgData name="안연수" userId="fd5a797d-24b9-4df8-8716-aa17ab6a6d9f" providerId="ADAL" clId="{87839079-1298-4043-BAC5-2A087EC5C80E}" dt="2022-09-15T21:28:51.312" v="39" actId="478"/>
          <ac:spMkLst>
            <pc:docMk/>
            <pc:sldMk cId="504965337" sldId="258"/>
            <ac:spMk id="3" creationId="{B2496032-9F0E-442A-F8CE-442C453EA273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4" creationId="{DA4308A6-BA0B-11F7-4577-246C39B357D7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5" creationId="{D20A00A6-EA48-6C2E-2793-6E79DCB74FE6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6" creationId="{C2E085E0-B967-DE89-2B97-5518C963062B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7" creationId="{80F982A8-279E-7D10-1DA5-FBBDAF83D221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8" creationId="{9DE2E257-2EAB-BF4B-395E-60475FF57480}"/>
          </ac:spMkLst>
        </pc:spChg>
        <pc:spChg chg="add del mod">
          <ac:chgData name="안연수" userId="fd5a797d-24b9-4df8-8716-aa17ab6a6d9f" providerId="ADAL" clId="{87839079-1298-4043-BAC5-2A087EC5C80E}" dt="2022-09-15T21:28:54.906" v="43"/>
          <ac:spMkLst>
            <pc:docMk/>
            <pc:sldMk cId="504965337" sldId="258"/>
            <ac:spMk id="9" creationId="{93FED16A-F437-68B7-E69B-C743F3CEC7CE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11" creationId="{F5F8AB26-6253-2B7C-6E24-EEE4AE3E0393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12" creationId="{8C26085D-44FE-1556-DAAD-D14A63762884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14" creationId="{E944B844-BFB8-CE2B-79C5-ABF187003278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15" creationId="{489160A5-2A50-36F8-AA26-EBCE6C326CF4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16" creationId="{5E78C6A3-FF46-5CF8-DB0B-5E3E0870870D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17" creationId="{EAD362BB-DA82-CF7D-057C-35E8B1CBDDA2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18" creationId="{99E64A97-C465-E8F3-4FC3-EFCBC181E435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19" creationId="{B8F13B9B-35FE-81CF-B6CD-BC0CEC159DDE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20" creationId="{363A395A-274F-45FD-8D50-01829864C684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22" creationId="{8FBA7FCF-78D1-4051-F8C4-C304F12F1713}"/>
          </ac:spMkLst>
        </pc:spChg>
        <pc:spChg chg="mod">
          <ac:chgData name="안연수" userId="fd5a797d-24b9-4df8-8716-aa17ab6a6d9f" providerId="ADAL" clId="{87839079-1298-4043-BAC5-2A087EC5C80E}" dt="2022-09-15T21:29:05.917" v="47"/>
          <ac:spMkLst>
            <pc:docMk/>
            <pc:sldMk cId="504965337" sldId="258"/>
            <ac:spMk id="23" creationId="{3DCD9B47-A061-88B2-C790-5CF1E4FCA5A2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24" creationId="{63DDE7D0-EC94-4BFE-261D-41A3E9D35EC9}"/>
          </ac:spMkLst>
        </pc:spChg>
        <pc:spChg chg="add del mod">
          <ac:chgData name="안연수" userId="fd5a797d-24b9-4df8-8716-aa17ab6a6d9f" providerId="ADAL" clId="{87839079-1298-4043-BAC5-2A087EC5C80E}" dt="2022-09-15T21:29:08.475" v="50"/>
          <ac:spMkLst>
            <pc:docMk/>
            <pc:sldMk cId="504965337" sldId="258"/>
            <ac:spMk id="25" creationId="{842E912D-CDE5-7098-3874-1610640FB44C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27" creationId="{D664B6E1-52F8-7BB3-8066-4F165649676E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28" creationId="{117A97C8-E805-C88D-CE62-7C5DB9954B04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0" creationId="{6F4A9E94-8A3F-F544-139A-328D064CF895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1" creationId="{A0B1B4D4-33B6-7D9C-CA7C-7FCA36667202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2" creationId="{5A11D482-E01C-E8C8-20E3-AC6517A5FD15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3" creationId="{EC64F9E6-B1BE-CC75-4679-FBC9092E6F28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4" creationId="{430711FA-75DF-6B8C-450C-BE5F8FA2E0C6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35" creationId="{DE78054C-5EA1-022B-1C3B-F415375212A7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36" creationId="{8C3B4433-DFAF-3391-0CC6-C3C04726598C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8" creationId="{C75EFA87-E38F-9A65-E811-9E8EB2E93C77}"/>
          </ac:spMkLst>
        </pc:spChg>
        <pc:spChg chg="mod">
          <ac:chgData name="안연수" userId="fd5a797d-24b9-4df8-8716-aa17ab6a6d9f" providerId="ADAL" clId="{87839079-1298-4043-BAC5-2A087EC5C80E}" dt="2022-09-15T21:29:28.047" v="54"/>
          <ac:spMkLst>
            <pc:docMk/>
            <pc:sldMk cId="504965337" sldId="258"/>
            <ac:spMk id="39" creationId="{B0B8EA74-5F9A-AC10-9240-F3D53303A5AE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40" creationId="{2A81A105-EB18-B44F-517A-08D079F8475C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41" creationId="{1EBAF2FB-2A94-1013-8C77-7BA7A2927E62}"/>
          </ac:spMkLst>
        </pc:spChg>
        <pc:spChg chg="add del mod">
          <ac:chgData name="안연수" userId="fd5a797d-24b9-4df8-8716-aa17ab6a6d9f" providerId="ADAL" clId="{87839079-1298-4043-BAC5-2A087EC5C80E}" dt="2022-09-15T21:29:30.153" v="55"/>
          <ac:spMkLst>
            <pc:docMk/>
            <pc:sldMk cId="504965337" sldId="258"/>
            <ac:spMk id="42" creationId="{0A464F2A-DE94-FF19-B310-CFA02271BC87}"/>
          </ac:spMkLst>
        </pc:spChg>
        <pc:grpChg chg="add del mod">
          <ac:chgData name="안연수" userId="fd5a797d-24b9-4df8-8716-aa17ab6a6d9f" providerId="ADAL" clId="{87839079-1298-4043-BAC5-2A087EC5C80E}" dt="2022-09-15T21:29:08.475" v="50"/>
          <ac:grpSpMkLst>
            <pc:docMk/>
            <pc:sldMk cId="504965337" sldId="258"/>
            <ac:grpSpMk id="13" creationId="{C4C450A7-E30F-DEA5-D5A4-CDA2EBAEDCBE}"/>
          </ac:grpSpMkLst>
        </pc:grpChg>
        <pc:grpChg chg="add del mod">
          <ac:chgData name="안연수" userId="fd5a797d-24b9-4df8-8716-aa17ab6a6d9f" providerId="ADAL" clId="{87839079-1298-4043-BAC5-2A087EC5C80E}" dt="2022-09-15T21:29:08.475" v="50"/>
          <ac:grpSpMkLst>
            <pc:docMk/>
            <pc:sldMk cId="504965337" sldId="258"/>
            <ac:grpSpMk id="21" creationId="{849B41CF-FB62-62C0-1841-E98812E05FFA}"/>
          </ac:grpSpMkLst>
        </pc:grpChg>
        <pc:grpChg chg="add del mod">
          <ac:chgData name="안연수" userId="fd5a797d-24b9-4df8-8716-aa17ab6a6d9f" providerId="ADAL" clId="{87839079-1298-4043-BAC5-2A087EC5C80E}" dt="2022-09-15T21:29:30.153" v="55"/>
          <ac:grpSpMkLst>
            <pc:docMk/>
            <pc:sldMk cId="504965337" sldId="258"/>
            <ac:grpSpMk id="29" creationId="{E8865CD0-A662-F057-B1E7-40D557391E0F}"/>
          </ac:grpSpMkLst>
        </pc:grpChg>
        <pc:grpChg chg="add del mod">
          <ac:chgData name="안연수" userId="fd5a797d-24b9-4df8-8716-aa17ab6a6d9f" providerId="ADAL" clId="{87839079-1298-4043-BAC5-2A087EC5C80E}" dt="2022-09-15T21:29:30.153" v="55"/>
          <ac:grpSpMkLst>
            <pc:docMk/>
            <pc:sldMk cId="504965337" sldId="258"/>
            <ac:grpSpMk id="37" creationId="{D46C0F8A-7E7C-D50B-5AC4-DE7F51BCE479}"/>
          </ac:grpSpMkLst>
        </pc:grpChg>
        <pc:picChg chg="add mod">
          <ac:chgData name="안연수" userId="fd5a797d-24b9-4df8-8716-aa17ab6a6d9f" providerId="ADAL" clId="{87839079-1298-4043-BAC5-2A087EC5C80E}" dt="2022-09-15T21:28:59.009" v="46" actId="1076"/>
          <ac:picMkLst>
            <pc:docMk/>
            <pc:sldMk cId="504965337" sldId="258"/>
            <ac:picMk id="10" creationId="{786C3040-D0D3-51D1-529F-AE0F7A0A31EF}"/>
          </ac:picMkLst>
        </pc:picChg>
        <pc:picChg chg="add del mod">
          <ac:chgData name="안연수" userId="fd5a797d-24b9-4df8-8716-aa17ab6a6d9f" providerId="ADAL" clId="{87839079-1298-4043-BAC5-2A087EC5C80E}" dt="2022-09-15T21:29:15.783" v="53" actId="478"/>
          <ac:picMkLst>
            <pc:docMk/>
            <pc:sldMk cId="504965337" sldId="258"/>
            <ac:picMk id="26" creationId="{3E34BAB8-E24E-A8EC-7DA2-645A7784C11B}"/>
          </ac:picMkLst>
        </pc:picChg>
        <pc:picChg chg="add mod">
          <ac:chgData name="안연수" userId="fd5a797d-24b9-4df8-8716-aa17ab6a6d9f" providerId="ADAL" clId="{87839079-1298-4043-BAC5-2A087EC5C80E}" dt="2022-09-15T21:29:32.434" v="57" actId="1076"/>
          <ac:picMkLst>
            <pc:docMk/>
            <pc:sldMk cId="504965337" sldId="258"/>
            <ac:picMk id="43" creationId="{A1B5D36E-7C24-87B1-E064-A4F4A09D35DC}"/>
          </ac:picMkLst>
        </pc:picChg>
      </pc:sldChg>
      <pc:sldChg chg="addSp delSp modSp new mod">
        <pc:chgData name="안연수" userId="fd5a797d-24b9-4df8-8716-aa17ab6a6d9f" providerId="ADAL" clId="{87839079-1298-4043-BAC5-2A087EC5C80E}" dt="2022-09-15T21:29:59.893" v="63" actId="1076"/>
        <pc:sldMkLst>
          <pc:docMk/>
          <pc:sldMk cId="1774955757" sldId="259"/>
        </pc:sldMkLst>
        <pc:spChg chg="del">
          <ac:chgData name="안연수" userId="fd5a797d-24b9-4df8-8716-aa17ab6a6d9f" providerId="ADAL" clId="{87839079-1298-4043-BAC5-2A087EC5C80E}" dt="2022-09-15T21:29:51.751" v="59" actId="478"/>
          <ac:spMkLst>
            <pc:docMk/>
            <pc:sldMk cId="1774955757" sldId="259"/>
            <ac:spMk id="2" creationId="{5F9A738F-D4FA-B4A2-483D-EF48612B9988}"/>
          </ac:spMkLst>
        </pc:spChg>
        <pc:spChg chg="del">
          <ac:chgData name="안연수" userId="fd5a797d-24b9-4df8-8716-aa17ab6a6d9f" providerId="ADAL" clId="{87839079-1298-4043-BAC5-2A087EC5C80E}" dt="2022-09-15T21:29:51.751" v="59" actId="478"/>
          <ac:spMkLst>
            <pc:docMk/>
            <pc:sldMk cId="1774955757" sldId="259"/>
            <ac:spMk id="3" creationId="{C796899A-C60D-C831-DE20-9D41632A8DFA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4" creationId="{CC5625A3-8250-E0DC-AFE7-192226057C1A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5" creationId="{B36A2767-8445-BB6D-3B71-2063B313D2DA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6" creationId="{FD4A9652-7721-4107-93A5-8BAB37A83709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9" creationId="{8BA9083C-E359-5F54-F7D1-91367EF5464E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10" creationId="{5E937EAC-9695-EBC8-59EC-D732478F7B45}"/>
          </ac:spMkLst>
        </pc:spChg>
        <pc:spChg chg="add del mod">
          <ac:chgData name="안연수" userId="fd5a797d-24b9-4df8-8716-aa17ab6a6d9f" providerId="ADAL" clId="{87839079-1298-4043-BAC5-2A087EC5C80E}" dt="2022-09-15T21:29:54.266" v="61"/>
          <ac:spMkLst>
            <pc:docMk/>
            <pc:sldMk cId="1774955757" sldId="259"/>
            <ac:spMk id="14" creationId="{45CFBB0E-ACE8-CC10-EDCD-26DDE09AE06B}"/>
          </ac:spMkLst>
        </pc:spChg>
        <pc:picChg chg="add del mod">
          <ac:chgData name="안연수" userId="fd5a797d-24b9-4df8-8716-aa17ab6a6d9f" providerId="ADAL" clId="{87839079-1298-4043-BAC5-2A087EC5C80E}" dt="2022-09-15T21:29:54.266" v="61"/>
          <ac:picMkLst>
            <pc:docMk/>
            <pc:sldMk cId="1774955757" sldId="259"/>
            <ac:picMk id="7" creationId="{6FFC446E-7BEB-0050-86BE-3191508DB937}"/>
          </ac:picMkLst>
        </pc:picChg>
        <pc:picChg chg="add del mod">
          <ac:chgData name="안연수" userId="fd5a797d-24b9-4df8-8716-aa17ab6a6d9f" providerId="ADAL" clId="{87839079-1298-4043-BAC5-2A087EC5C80E}" dt="2022-09-15T21:29:54.266" v="61"/>
          <ac:picMkLst>
            <pc:docMk/>
            <pc:sldMk cId="1774955757" sldId="259"/>
            <ac:picMk id="8" creationId="{92A53C35-FA45-73E0-5A46-D879FEADF383}"/>
          </ac:picMkLst>
        </pc:picChg>
        <pc:picChg chg="add del mod">
          <ac:chgData name="안연수" userId="fd5a797d-24b9-4df8-8716-aa17ab6a6d9f" providerId="ADAL" clId="{87839079-1298-4043-BAC5-2A087EC5C80E}" dt="2022-09-15T21:29:54.266" v="61"/>
          <ac:picMkLst>
            <pc:docMk/>
            <pc:sldMk cId="1774955757" sldId="259"/>
            <ac:picMk id="11" creationId="{F4C9E2FF-23A5-F6B0-53EA-74561923E9BE}"/>
          </ac:picMkLst>
        </pc:picChg>
        <pc:picChg chg="add del mod">
          <ac:chgData name="안연수" userId="fd5a797d-24b9-4df8-8716-aa17ab6a6d9f" providerId="ADAL" clId="{87839079-1298-4043-BAC5-2A087EC5C80E}" dt="2022-09-15T21:29:54.266" v="61"/>
          <ac:picMkLst>
            <pc:docMk/>
            <pc:sldMk cId="1774955757" sldId="259"/>
            <ac:picMk id="12" creationId="{882CD153-D4D0-E48D-60DD-EBEAA8FC9B78}"/>
          </ac:picMkLst>
        </pc:picChg>
        <pc:picChg chg="add del mod">
          <ac:chgData name="안연수" userId="fd5a797d-24b9-4df8-8716-aa17ab6a6d9f" providerId="ADAL" clId="{87839079-1298-4043-BAC5-2A087EC5C80E}" dt="2022-09-15T21:29:54.266" v="61"/>
          <ac:picMkLst>
            <pc:docMk/>
            <pc:sldMk cId="1774955757" sldId="259"/>
            <ac:picMk id="13" creationId="{6E724C73-0F5D-8159-F010-A39F9225CE65}"/>
          </ac:picMkLst>
        </pc:picChg>
        <pc:picChg chg="add mod">
          <ac:chgData name="안연수" userId="fd5a797d-24b9-4df8-8716-aa17ab6a6d9f" providerId="ADAL" clId="{87839079-1298-4043-BAC5-2A087EC5C80E}" dt="2022-09-15T21:29:59.893" v="63" actId="1076"/>
          <ac:picMkLst>
            <pc:docMk/>
            <pc:sldMk cId="1774955757" sldId="259"/>
            <ac:picMk id="15" creationId="{F37F34F2-2AA7-8DB1-4BA3-59100662579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3056" y="4949049"/>
            <a:ext cx="18054638" cy="10528100"/>
          </a:xfrm>
        </p:spPr>
        <p:txBody>
          <a:bodyPr anchor="b"/>
          <a:lstStyle>
            <a:lvl1pPr algn="ctr"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5094" y="15883154"/>
            <a:ext cx="15930563" cy="7301067"/>
          </a:xfrm>
        </p:spPr>
        <p:txBody>
          <a:bodyPr/>
          <a:lstStyle>
            <a:lvl1pPr marL="0" indent="0" algn="ctr">
              <a:buNone/>
              <a:defRPr sz="5575"/>
            </a:lvl1pPr>
            <a:lvl2pPr marL="1062030" indent="0" algn="ctr">
              <a:buNone/>
              <a:defRPr sz="4646"/>
            </a:lvl2pPr>
            <a:lvl3pPr marL="2124060" indent="0" algn="ctr">
              <a:buNone/>
              <a:defRPr sz="4181"/>
            </a:lvl3pPr>
            <a:lvl4pPr marL="3186090" indent="0" algn="ctr">
              <a:buNone/>
              <a:defRPr sz="3717"/>
            </a:lvl4pPr>
            <a:lvl5pPr marL="4248120" indent="0" algn="ctr">
              <a:buNone/>
              <a:defRPr sz="3717"/>
            </a:lvl5pPr>
            <a:lvl6pPr marL="5310149" indent="0" algn="ctr">
              <a:buNone/>
              <a:defRPr sz="3717"/>
            </a:lvl6pPr>
            <a:lvl7pPr marL="6372179" indent="0" algn="ctr">
              <a:buNone/>
              <a:defRPr sz="3717"/>
            </a:lvl7pPr>
            <a:lvl8pPr marL="7434209" indent="0" algn="ctr">
              <a:buNone/>
              <a:defRPr sz="3717"/>
            </a:lvl8pPr>
            <a:lvl9pPr marL="8496239" indent="0" algn="ctr">
              <a:buNone/>
              <a:defRPr sz="3717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512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42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00413" y="1610015"/>
            <a:ext cx="4580037" cy="2562724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0303" y="1610015"/>
            <a:ext cx="13474601" cy="2562724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45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83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40" y="7539080"/>
            <a:ext cx="18320147" cy="12579118"/>
          </a:xfrm>
        </p:spPr>
        <p:txBody>
          <a:bodyPr anchor="b"/>
          <a:lstStyle>
            <a:lvl1pPr>
              <a:defRPr sz="1393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9240" y="20237201"/>
            <a:ext cx="18320147" cy="6615061"/>
          </a:xfrm>
        </p:spPr>
        <p:txBody>
          <a:bodyPr/>
          <a:lstStyle>
            <a:lvl1pPr marL="0" indent="0">
              <a:buNone/>
              <a:defRPr sz="5575">
                <a:solidFill>
                  <a:schemeClr val="tx1"/>
                </a:solidFill>
              </a:defRPr>
            </a:lvl1pPr>
            <a:lvl2pPr marL="1062030" indent="0">
              <a:buNone/>
              <a:defRPr sz="4646">
                <a:solidFill>
                  <a:schemeClr val="tx1">
                    <a:tint val="75000"/>
                  </a:schemeClr>
                </a:solidFill>
              </a:defRPr>
            </a:lvl2pPr>
            <a:lvl3pPr marL="2124060" indent="0">
              <a:buNone/>
              <a:defRPr sz="4181">
                <a:solidFill>
                  <a:schemeClr val="tx1">
                    <a:tint val="75000"/>
                  </a:schemeClr>
                </a:solidFill>
              </a:defRPr>
            </a:lvl3pPr>
            <a:lvl4pPr marL="318609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4pPr>
            <a:lvl5pPr marL="4248120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5pPr>
            <a:lvl6pPr marL="531014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6pPr>
            <a:lvl7pPr marL="637217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7pPr>
            <a:lvl8pPr marL="743420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8pPr>
            <a:lvl9pPr marL="8496239" indent="0">
              <a:buNone/>
              <a:defRPr sz="37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810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0301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53130" y="8050077"/>
            <a:ext cx="9027319" cy="1918718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423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1610022"/>
            <a:ext cx="18320147" cy="584505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71" y="7413073"/>
            <a:ext cx="8985831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71" y="11046105"/>
            <a:ext cx="8985831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753131" y="7413073"/>
            <a:ext cx="9030085" cy="3633032"/>
          </a:xfrm>
        </p:spPr>
        <p:txBody>
          <a:bodyPr anchor="b"/>
          <a:lstStyle>
            <a:lvl1pPr marL="0" indent="0">
              <a:buNone/>
              <a:defRPr sz="5575" b="1"/>
            </a:lvl1pPr>
            <a:lvl2pPr marL="1062030" indent="0">
              <a:buNone/>
              <a:defRPr sz="4646" b="1"/>
            </a:lvl2pPr>
            <a:lvl3pPr marL="2124060" indent="0">
              <a:buNone/>
              <a:defRPr sz="4181" b="1"/>
            </a:lvl3pPr>
            <a:lvl4pPr marL="3186090" indent="0">
              <a:buNone/>
              <a:defRPr sz="3717" b="1"/>
            </a:lvl4pPr>
            <a:lvl5pPr marL="4248120" indent="0">
              <a:buNone/>
              <a:defRPr sz="3717" b="1"/>
            </a:lvl5pPr>
            <a:lvl6pPr marL="5310149" indent="0">
              <a:buNone/>
              <a:defRPr sz="3717" b="1"/>
            </a:lvl6pPr>
            <a:lvl7pPr marL="6372179" indent="0">
              <a:buNone/>
              <a:defRPr sz="3717" b="1"/>
            </a:lvl7pPr>
            <a:lvl8pPr marL="7434209" indent="0">
              <a:buNone/>
              <a:defRPr sz="3717" b="1"/>
            </a:lvl8pPr>
            <a:lvl9pPr marL="8496239" indent="0">
              <a:buNone/>
              <a:defRPr sz="3717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753131" y="11046105"/>
            <a:ext cx="9030085" cy="162471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064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46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78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0085" y="4354048"/>
            <a:ext cx="10753130" cy="21490205"/>
          </a:xfrm>
        </p:spPr>
        <p:txBody>
          <a:bodyPr/>
          <a:lstStyle>
            <a:lvl1pPr>
              <a:defRPr sz="7433"/>
            </a:lvl1pPr>
            <a:lvl2pPr>
              <a:defRPr sz="6504"/>
            </a:lvl2pPr>
            <a:lvl3pPr>
              <a:defRPr sz="5575"/>
            </a:lvl3pPr>
            <a:lvl4pPr>
              <a:defRPr sz="4646"/>
            </a:lvl4pPr>
            <a:lvl5pPr>
              <a:defRPr sz="4646"/>
            </a:lvl5pPr>
            <a:lvl6pPr>
              <a:defRPr sz="4646"/>
            </a:lvl6pPr>
            <a:lvl7pPr>
              <a:defRPr sz="4646"/>
            </a:lvl7pPr>
            <a:lvl8pPr>
              <a:defRPr sz="4646"/>
            </a:lvl8pPr>
            <a:lvl9pPr>
              <a:defRPr sz="4646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25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68" y="2016019"/>
            <a:ext cx="6850695" cy="7056067"/>
          </a:xfrm>
        </p:spPr>
        <p:txBody>
          <a:bodyPr anchor="b"/>
          <a:lstStyle>
            <a:lvl1pPr>
              <a:defRPr sz="74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30085" y="4354048"/>
            <a:ext cx="10753130" cy="21490205"/>
          </a:xfrm>
        </p:spPr>
        <p:txBody>
          <a:bodyPr anchor="t"/>
          <a:lstStyle>
            <a:lvl1pPr marL="0" indent="0">
              <a:buNone/>
              <a:defRPr sz="7433"/>
            </a:lvl1pPr>
            <a:lvl2pPr marL="1062030" indent="0">
              <a:buNone/>
              <a:defRPr sz="6504"/>
            </a:lvl2pPr>
            <a:lvl3pPr marL="2124060" indent="0">
              <a:buNone/>
              <a:defRPr sz="5575"/>
            </a:lvl3pPr>
            <a:lvl4pPr marL="3186090" indent="0">
              <a:buNone/>
              <a:defRPr sz="4646"/>
            </a:lvl4pPr>
            <a:lvl5pPr marL="4248120" indent="0">
              <a:buNone/>
              <a:defRPr sz="4646"/>
            </a:lvl5pPr>
            <a:lvl6pPr marL="5310149" indent="0">
              <a:buNone/>
              <a:defRPr sz="4646"/>
            </a:lvl6pPr>
            <a:lvl7pPr marL="6372179" indent="0">
              <a:buNone/>
              <a:defRPr sz="4646"/>
            </a:lvl7pPr>
            <a:lvl8pPr marL="7434209" indent="0">
              <a:buNone/>
              <a:defRPr sz="4646"/>
            </a:lvl8pPr>
            <a:lvl9pPr marL="8496239" indent="0">
              <a:buNone/>
              <a:defRPr sz="4646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68" y="9072087"/>
            <a:ext cx="6850695" cy="16807162"/>
          </a:xfrm>
        </p:spPr>
        <p:txBody>
          <a:bodyPr/>
          <a:lstStyle>
            <a:lvl1pPr marL="0" indent="0">
              <a:buNone/>
              <a:defRPr sz="3717"/>
            </a:lvl1pPr>
            <a:lvl2pPr marL="1062030" indent="0">
              <a:buNone/>
              <a:defRPr sz="3252"/>
            </a:lvl2pPr>
            <a:lvl3pPr marL="2124060" indent="0">
              <a:buNone/>
              <a:defRPr sz="2787"/>
            </a:lvl3pPr>
            <a:lvl4pPr marL="3186090" indent="0">
              <a:buNone/>
              <a:defRPr sz="2323"/>
            </a:lvl4pPr>
            <a:lvl5pPr marL="4248120" indent="0">
              <a:buNone/>
              <a:defRPr sz="2323"/>
            </a:lvl5pPr>
            <a:lvl6pPr marL="5310149" indent="0">
              <a:buNone/>
              <a:defRPr sz="2323"/>
            </a:lvl6pPr>
            <a:lvl7pPr marL="6372179" indent="0">
              <a:buNone/>
              <a:defRPr sz="2323"/>
            </a:lvl7pPr>
            <a:lvl8pPr marL="7434209" indent="0">
              <a:buNone/>
              <a:defRPr sz="2323"/>
            </a:lvl8pPr>
            <a:lvl9pPr marL="8496239" indent="0">
              <a:buNone/>
              <a:defRPr sz="232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8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0302" y="1610022"/>
            <a:ext cx="1832014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302" y="8050077"/>
            <a:ext cx="1832014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0301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BE3F5-E331-41C4-826A-789CE46EE364}" type="datetimeFigureOut">
              <a:rPr lang="ko-KR" altLang="en-US" smtClean="0"/>
              <a:t>2022-09-16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35999" y="28028274"/>
            <a:ext cx="716875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001280" y="28028274"/>
            <a:ext cx="477916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CDA75-5D46-4C50-BDA2-EB0D892314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17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24060" rtl="0" eaLnBrk="1" latinLnBrk="1" hangingPunct="1">
        <a:lnSpc>
          <a:spcPct val="90000"/>
        </a:lnSpc>
        <a:spcBef>
          <a:spcPct val="0"/>
        </a:spcBef>
        <a:buNone/>
        <a:defRPr sz="102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1015" indent="-531015" algn="l" defTabSz="2124060" rtl="0" eaLnBrk="1" latinLnBrk="1" hangingPunct="1">
        <a:lnSpc>
          <a:spcPct val="90000"/>
        </a:lnSpc>
        <a:spcBef>
          <a:spcPts val="2323"/>
        </a:spcBef>
        <a:buFont typeface="Arial" panose="020B0604020202020204" pitchFamily="34" charset="0"/>
        <a:buChar char="•"/>
        <a:defRPr sz="6504" kern="1200">
          <a:solidFill>
            <a:schemeClr val="tx1"/>
          </a:solidFill>
          <a:latin typeface="+mn-lt"/>
          <a:ea typeface="+mn-ea"/>
          <a:cs typeface="+mn-cs"/>
        </a:defRPr>
      </a:lvl1pPr>
      <a:lvl2pPr marL="159304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5575" kern="1200">
          <a:solidFill>
            <a:schemeClr val="tx1"/>
          </a:solidFill>
          <a:latin typeface="+mn-lt"/>
          <a:ea typeface="+mn-ea"/>
          <a:cs typeface="+mn-cs"/>
        </a:defRPr>
      </a:lvl2pPr>
      <a:lvl3pPr marL="265507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646" kern="1200">
          <a:solidFill>
            <a:schemeClr val="tx1"/>
          </a:solidFill>
          <a:latin typeface="+mn-lt"/>
          <a:ea typeface="+mn-ea"/>
          <a:cs typeface="+mn-cs"/>
        </a:defRPr>
      </a:lvl3pPr>
      <a:lvl4pPr marL="3717105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77913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84116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90319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96522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9027254" indent="-531015" algn="l" defTabSz="2124060" rtl="0" eaLnBrk="1" latinLnBrk="1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1pPr>
      <a:lvl2pPr marL="106203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2pPr>
      <a:lvl3pPr marL="212406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3pPr>
      <a:lvl4pPr marL="318609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4pPr>
      <a:lvl5pPr marL="4248120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5pPr>
      <a:lvl6pPr marL="531014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6pPr>
      <a:lvl7pPr marL="637217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7pPr>
      <a:lvl8pPr marL="743420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8pPr>
      <a:lvl9pPr marL="8496239" algn="l" defTabSz="2124060" rtl="0" eaLnBrk="1" latinLnBrk="1" hangingPunct="1">
        <a:defRPr sz="41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0B7CAA2D-82B7-81A3-EF7B-A213F5692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18"/>
            <a:ext cx="11876037" cy="1464386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1549D864-95FF-0016-8569-EE0550C3A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6254" y="1119118"/>
            <a:ext cx="9723963" cy="259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16C8301-1BF3-DD5F-D2ED-0CB418174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59" y="1009747"/>
            <a:ext cx="9297206" cy="9455716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7CA374D2-57AB-112C-D452-756721F41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7687" y="0"/>
            <a:ext cx="10175064" cy="30240288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81C66CE0-C341-1536-A7B7-FDF28E9F8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39" y="12318772"/>
            <a:ext cx="11083489" cy="1491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6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786C3040-D0D3-51D1-529F-AE0F7A0A3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641" y="15120144"/>
            <a:ext cx="11046909" cy="14168332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A1B5D36E-7C24-87B1-E064-A4F4A09D3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0032"/>
            <a:ext cx="21240750" cy="779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65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F37F34F2-2AA7-8DB1-4BA3-591006625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345" y="8050862"/>
            <a:ext cx="21240750" cy="1413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955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사용자 지정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안연수</dc:creator>
  <cp:lastModifiedBy>안연수</cp:lastModifiedBy>
  <cp:revision>1</cp:revision>
  <dcterms:created xsi:type="dcterms:W3CDTF">2022-09-15T21:26:08Z</dcterms:created>
  <dcterms:modified xsi:type="dcterms:W3CDTF">2022-09-15T21:30:21Z</dcterms:modified>
</cp:coreProperties>
</file>

<file path=docProps/thumbnail.jpeg>
</file>